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58" r:id="rId5"/>
    <p:sldId id="261" r:id="rId6"/>
    <p:sldId id="262" r:id="rId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53A33F-AA46-4F1D-A294-F0D8C31E5B01}" v="741" dt="2023-10-12T11:21:18.6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5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559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852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840626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214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256206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0804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6832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142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097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82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131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584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245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548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679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816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893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3404879" y="2404534"/>
            <a:ext cx="5869124" cy="1646302"/>
          </a:xfrm>
        </p:spPr>
        <p:txBody>
          <a:bodyPr/>
          <a:lstStyle/>
          <a:p>
            <a:r>
              <a:rPr lang="hu-HU" sz="8000" dirty="0"/>
              <a:t>Osztály létrehozása </a:t>
            </a:r>
            <a:r>
              <a:rPr lang="hu-HU" sz="4000" dirty="0"/>
              <a:t>(Visual </a:t>
            </a:r>
            <a:r>
              <a:rPr lang="hu-HU" sz="4000" dirty="0" err="1"/>
              <a:t>Studio</a:t>
            </a:r>
            <a:r>
              <a:rPr lang="hu-HU" sz="4000" dirty="0"/>
              <a:t>-ban)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sz="4000" dirty="0"/>
              <a:t>Készítette: Rózsahegyi Ákos</a:t>
            </a:r>
          </a:p>
        </p:txBody>
      </p:sp>
    </p:spTree>
    <p:extLst>
      <p:ext uri="{BB962C8B-B14F-4D97-AF65-F5344CB8AC3E}">
        <p14:creationId xmlns:p14="http://schemas.microsoft.com/office/powerpoint/2010/main" val="4266748471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11D1D-20ED-BD66-1D48-3CA2FEEC4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456" y="1399823"/>
            <a:ext cx="8646635" cy="2757357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/>
            <a:r>
              <a:rPr lang="en-US" sz="8800" i="1" dirty="0"/>
              <a:t>A </a:t>
            </a:r>
            <a:r>
              <a:rPr lang="en-US" sz="8800" i="1" err="1"/>
              <a:t>létrehozás</a:t>
            </a:r>
            <a:r>
              <a:rPr lang="en-US" sz="8800" i="1" dirty="0"/>
              <a:t> </a:t>
            </a:r>
            <a:r>
              <a:rPr lang="en-US" sz="8800" i="1" err="1"/>
              <a:t>folyamata</a:t>
            </a:r>
            <a:r>
              <a:rPr lang="en-US" sz="8800" i="1" dirty="0"/>
              <a:t>, </a:t>
            </a:r>
            <a:r>
              <a:rPr lang="en-US" sz="8800" i="1" err="1"/>
              <a:t>lépései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3508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Isosceles Triangle 47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Isosceles Triangle 48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6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7" name="Isosceles Triangle 56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8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9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Isosceles Triangle 61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64" name="Rectangle 63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Bemutatos">
            <a:hlinkClick r:id="" action="ppaction://media"/>
            <a:extLst>
              <a:ext uri="{FF2B5EF4-FFF2-40B4-BE49-F238E27FC236}">
                <a16:creationId xmlns:a16="http://schemas.microsoft.com/office/drawing/2014/main" id="{49FD7C40-2320-1FA4-32E9-4B83C20D8B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86480" y="0"/>
            <a:ext cx="8615992" cy="686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18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40550-8661-E5E3-4272-3141DFDE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505" y="5114899"/>
            <a:ext cx="9108831" cy="1320800"/>
          </a:xfrm>
        </p:spPr>
        <p:txBody>
          <a:bodyPr>
            <a:normAutofit fontScale="90000"/>
          </a:bodyPr>
          <a:lstStyle/>
          <a:p>
            <a:r>
              <a:rPr lang="en-US" sz="6000" i="1" dirty="0" err="1"/>
              <a:t>Létrehozott</a:t>
            </a:r>
            <a:r>
              <a:rPr lang="en-US" sz="6000" i="1" dirty="0"/>
              <a:t> </a:t>
            </a:r>
            <a:r>
              <a:rPr lang="en-US" sz="6000" i="1" dirty="0" err="1"/>
              <a:t>osztály</a:t>
            </a:r>
            <a:r>
              <a:rPr lang="en-US" sz="6000" i="1" dirty="0"/>
              <a:t> </a:t>
            </a:r>
            <a:r>
              <a:rPr lang="en-US" sz="6000" i="1" dirty="0" err="1"/>
              <a:t>sablonja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0B38EB-CE74-1F87-49A5-10397ADF7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32" y="685286"/>
            <a:ext cx="8407879" cy="4351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893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142BFA2A-77A0-4F60-A32A-685681C84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3C129E2B-DE5C-B0B0-B8DF-9CE7B0185282}"/>
              </a:ext>
            </a:extLst>
          </p:cNvPr>
          <p:cNvSpPr/>
          <p:nvPr/>
        </p:nvSpPr>
        <p:spPr>
          <a:xfrm>
            <a:off x="253999" y="3541888"/>
            <a:ext cx="3132666" cy="2173111"/>
          </a:xfrm>
          <a:prstGeom prst="cloud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4CBA3D-1A31-07CB-0118-723521587EAD}"/>
              </a:ext>
            </a:extLst>
          </p:cNvPr>
          <p:cNvSpPr txBox="1"/>
          <p:nvPr/>
        </p:nvSpPr>
        <p:spPr>
          <a:xfrm>
            <a:off x="254000" y="4190999"/>
            <a:ext cx="324555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i="1" dirty="0"/>
              <a:t>Mi </a:t>
            </a:r>
            <a:r>
              <a:rPr lang="en-US" sz="3600" i="1" err="1"/>
              <a:t>az</a:t>
            </a:r>
            <a:r>
              <a:rPr lang="en-US" sz="3600" i="1" dirty="0"/>
              <a:t> </a:t>
            </a:r>
            <a:r>
              <a:rPr lang="en-US" sz="3600" i="1" err="1"/>
              <a:t>értelme</a:t>
            </a:r>
            <a:r>
              <a:rPr lang="en-US" sz="3600" i="1" dirty="0"/>
              <a:t>?</a:t>
            </a:r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4A0A5AC4-421D-FD99-9B9A-6CE181155F2B}"/>
              </a:ext>
            </a:extLst>
          </p:cNvPr>
          <p:cNvSpPr/>
          <p:nvPr/>
        </p:nvSpPr>
        <p:spPr>
          <a:xfrm>
            <a:off x="-1" y="155222"/>
            <a:ext cx="3753555" cy="2596444"/>
          </a:xfrm>
          <a:prstGeom prst="cloud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01D201-52C1-17C6-E83C-7625607EA65D}"/>
              </a:ext>
            </a:extLst>
          </p:cNvPr>
          <p:cNvSpPr txBox="1"/>
          <p:nvPr/>
        </p:nvSpPr>
        <p:spPr>
          <a:xfrm>
            <a:off x="254000" y="776110"/>
            <a:ext cx="348544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i="1" dirty="0"/>
              <a:t>Mire </a:t>
            </a:r>
            <a:r>
              <a:rPr lang="en-US" sz="3600" i="1" err="1"/>
              <a:t>használjuk</a:t>
            </a:r>
            <a:r>
              <a:rPr lang="en-US" sz="3600" i="1" dirty="0"/>
              <a:t> </a:t>
            </a:r>
            <a:r>
              <a:rPr lang="en-US" sz="3600" i="1" err="1"/>
              <a:t>őket</a:t>
            </a:r>
            <a:r>
              <a:rPr lang="en-US" sz="3600" i="1" dirty="0"/>
              <a:t>?</a:t>
            </a:r>
            <a:endParaRPr lang="en-US" i="1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ABA35-B589-D1D4-30BA-8DAC35BAEF54}"/>
              </a:ext>
            </a:extLst>
          </p:cNvPr>
          <p:cNvSpPr txBox="1"/>
          <p:nvPr/>
        </p:nvSpPr>
        <p:spPr>
          <a:xfrm>
            <a:off x="5912555" y="677333"/>
            <a:ext cx="5446888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dirty="0"/>
              <a:t>Olyan mint </a:t>
            </a:r>
            <a:r>
              <a:rPr lang="en-US" sz="3600" err="1"/>
              <a:t>egy</a:t>
            </a:r>
            <a:r>
              <a:rPr lang="en-US" sz="3600" dirty="0"/>
              <a:t> </a:t>
            </a:r>
            <a:r>
              <a:rPr lang="en-US" sz="3600" err="1"/>
              <a:t>könyvtár</a:t>
            </a:r>
            <a:r>
              <a:rPr lang="en-US" sz="3600" dirty="0"/>
              <a:t>, </a:t>
            </a:r>
            <a:r>
              <a:rPr lang="en-US" sz="3600" err="1"/>
              <a:t>csak</a:t>
            </a:r>
            <a:r>
              <a:rPr lang="en-US" sz="3600" dirty="0"/>
              <a:t> </a:t>
            </a:r>
            <a:r>
              <a:rPr lang="en-US" sz="3600" err="1"/>
              <a:t>könyvek</a:t>
            </a:r>
            <a:r>
              <a:rPr lang="en-US" sz="3600" dirty="0"/>
              <a:t> </a:t>
            </a:r>
            <a:r>
              <a:rPr lang="en-US" sz="3600" err="1"/>
              <a:t>helyett</a:t>
            </a:r>
            <a:r>
              <a:rPr lang="en-US" sz="3600" dirty="0"/>
              <a:t> </a:t>
            </a:r>
            <a:r>
              <a:rPr lang="en-US" sz="3600" err="1"/>
              <a:t>definíciókat</a:t>
            </a:r>
            <a:r>
              <a:rPr lang="en-US" sz="3600" dirty="0"/>
              <a:t> </a:t>
            </a:r>
            <a:r>
              <a:rPr lang="en-US" sz="3600" err="1"/>
              <a:t>tartalmaz</a:t>
            </a:r>
            <a:r>
              <a:rPr lang="en-US" sz="3600" dirty="0"/>
              <a:t>.</a:t>
            </a:r>
            <a:endParaRPr lang="en-US"/>
          </a:p>
        </p:txBody>
      </p:sp>
      <p:sp>
        <p:nvSpPr>
          <p:cNvPr id="24" name="Half Frame 23">
            <a:extLst>
              <a:ext uri="{FF2B5EF4-FFF2-40B4-BE49-F238E27FC236}">
                <a16:creationId xmlns:a16="http://schemas.microsoft.com/office/drawing/2014/main" id="{687733E8-AFA8-56BC-1A0C-3AE2FD780021}"/>
              </a:ext>
            </a:extLst>
          </p:cNvPr>
          <p:cNvSpPr/>
          <p:nvPr/>
        </p:nvSpPr>
        <p:spPr>
          <a:xfrm rot="13680000">
            <a:off x="8310638" y="2146571"/>
            <a:ext cx="663224" cy="733778"/>
          </a:xfrm>
          <a:prstGeom prst="halfFram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8642E1E-4565-AD1A-90A7-D276E871BE10}"/>
              </a:ext>
            </a:extLst>
          </p:cNvPr>
          <p:cNvSpPr txBox="1"/>
          <p:nvPr/>
        </p:nvSpPr>
        <p:spPr>
          <a:xfrm>
            <a:off x="5644442" y="3047999"/>
            <a:ext cx="5983111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err="1"/>
              <a:t>Osztályra</a:t>
            </a:r>
            <a:r>
              <a:rPr lang="en-US" sz="3600" dirty="0"/>
              <a:t> </a:t>
            </a:r>
            <a:r>
              <a:rPr lang="en-US" sz="3600" err="1"/>
              <a:t>hivatkozva</a:t>
            </a:r>
            <a:r>
              <a:rPr lang="en-US" sz="3600" dirty="0"/>
              <a:t> (</a:t>
            </a:r>
            <a:r>
              <a:rPr lang="en-US" sz="3600" err="1"/>
              <a:t>név</a:t>
            </a:r>
            <a:r>
              <a:rPr lang="en-US" sz="3600" dirty="0"/>
              <a:t> </a:t>
            </a:r>
            <a:r>
              <a:rPr lang="en-US" sz="3600" err="1"/>
              <a:t>szerint</a:t>
            </a:r>
            <a:r>
              <a:rPr lang="en-US" sz="3600" dirty="0"/>
              <a:t>) </a:t>
            </a:r>
            <a:r>
              <a:rPr lang="en-US" sz="3600" err="1"/>
              <a:t>meghívható</a:t>
            </a:r>
            <a:r>
              <a:rPr lang="en-US" sz="3600" dirty="0"/>
              <a:t>. </a:t>
            </a:r>
            <a:r>
              <a:rPr lang="en-US" sz="3600" err="1"/>
              <a:t>Felhasználható</a:t>
            </a:r>
            <a:r>
              <a:rPr lang="en-US" sz="3600" dirty="0"/>
              <a:t> a benne </a:t>
            </a:r>
            <a:r>
              <a:rPr lang="en-US" sz="3600" err="1"/>
              <a:t>lévő</a:t>
            </a:r>
            <a:r>
              <a:rPr lang="en-US" sz="3600" dirty="0"/>
              <a:t> </a:t>
            </a:r>
            <a:r>
              <a:rPr lang="en-US" sz="3600" err="1"/>
              <a:t>változók</a:t>
            </a:r>
            <a:r>
              <a:rPr lang="en-US" sz="3600" dirty="0"/>
              <a:t> </a:t>
            </a:r>
            <a:r>
              <a:rPr lang="en-US" sz="3600" err="1"/>
              <a:t>és</a:t>
            </a:r>
            <a:r>
              <a:rPr lang="en-US" sz="3600" dirty="0"/>
              <a:t> </a:t>
            </a:r>
            <a:r>
              <a:rPr lang="en-US" sz="3600" err="1"/>
              <a:t>metódusok</a:t>
            </a:r>
            <a:r>
              <a:rPr lang="en-US" sz="3600" dirty="0"/>
              <a:t>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7028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 animBg="1"/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C0891127-7E21-F7B4-10C8-B4CBE822B0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25" r="25878" b="3951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EFF4AE-561D-CDF3-F5F4-10898528F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230" y="2313664"/>
            <a:ext cx="5044950" cy="2231057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7200" i="1" err="1"/>
              <a:t>Köszönöm</a:t>
            </a:r>
            <a:r>
              <a:rPr lang="en-US" sz="7200" i="1" dirty="0"/>
              <a:t> a </a:t>
            </a:r>
            <a:r>
              <a:rPr lang="en-US" sz="7200" i="1" err="1"/>
              <a:t>figyelmet</a:t>
            </a:r>
            <a:r>
              <a:rPr lang="en-US" sz="7200" i="1" dirty="0"/>
              <a:t>!</a:t>
            </a:r>
            <a:endParaRPr lang="en-US" sz="7200" i="1"/>
          </a:p>
        </p:txBody>
      </p:sp>
    </p:spTree>
    <p:extLst>
      <p:ext uri="{BB962C8B-B14F-4D97-AF65-F5344CB8AC3E}">
        <p14:creationId xmlns:p14="http://schemas.microsoft.com/office/powerpoint/2010/main" val="2955120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60</Words>
  <Application>Microsoft Office PowerPoint</Application>
  <PresentationFormat>Szélesvásznú</PresentationFormat>
  <Paragraphs>9</Paragraphs>
  <Slides>6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Facet</vt:lpstr>
      <vt:lpstr>Osztály létrehozása (Visual Studio-ban)</vt:lpstr>
      <vt:lpstr>A létrehozás folyamata, lépései</vt:lpstr>
      <vt:lpstr>PowerPoint-bemutató</vt:lpstr>
      <vt:lpstr>Létrehozott osztály sablonja</vt:lpstr>
      <vt:lpstr>PowerPoint-bemutató</vt:lpstr>
      <vt:lpstr>Köszönöm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Rozsahegyi Akos</cp:lastModifiedBy>
  <cp:revision>250</cp:revision>
  <dcterms:created xsi:type="dcterms:W3CDTF">2023-10-12T10:08:51Z</dcterms:created>
  <dcterms:modified xsi:type="dcterms:W3CDTF">2023-10-12T11:34:37Z</dcterms:modified>
</cp:coreProperties>
</file>

<file path=docProps/thumbnail.jpeg>
</file>